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6" r:id="rId6"/>
    <p:sldId id="261" r:id="rId7"/>
    <p:sldId id="260" r:id="rId8"/>
    <p:sldId id="265" r:id="rId9"/>
    <p:sldId id="267" r:id="rId10"/>
    <p:sldId id="263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194" autoAdjust="0"/>
  </p:normalViewPr>
  <p:slideViewPr>
    <p:cSldViewPr snapToGrid="0">
      <p:cViewPr varScale="1">
        <p:scale>
          <a:sx n="97" d="100"/>
          <a:sy n="97" d="100"/>
        </p:scale>
        <p:origin x="1026" y="90"/>
      </p:cViewPr>
      <p:guideLst/>
    </p:cSldViewPr>
  </p:slideViewPr>
  <p:outlineViewPr>
    <p:cViewPr>
      <p:scale>
        <a:sx n="33" d="100"/>
        <a:sy n="33" d="100"/>
      </p:scale>
      <p:origin x="0" y="-4818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BCDBC-3E51-4977-AD51-E58706BC7343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77D919-0460-4AE5-B4D0-26A212EB20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498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D919-0460-4AE5-B4D0-26A212EB20C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634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D919-0460-4AE5-B4D0-26A212EB20C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157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44089-624B-E552-81F7-70CFC4231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231A531-8FD2-FB3B-926D-2FFD39ABC1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613F2A5-4694-A7E2-CA47-87D90E6BB3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432A1C-DF64-D49C-F47E-2D19D7B894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D919-0460-4AE5-B4D0-26A212EB20C3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730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D919-0460-4AE5-B4D0-26A212EB20C3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417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77D919-0460-4AE5-B4D0-26A212EB20C3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899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26B9-38F4-4DD4-A7BD-B386338E4F70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38F46-FEE4-47D5-A1DD-B4B2A7497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3746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26B9-38F4-4DD4-A7BD-B386338E4F70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38F46-FEE4-47D5-A1DD-B4B2A7497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716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26B9-38F4-4DD4-A7BD-B386338E4F70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38F46-FEE4-47D5-A1DD-B4B2A7497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93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26B9-38F4-4DD4-A7BD-B386338E4F70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38F46-FEE4-47D5-A1DD-B4B2A7497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18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26B9-38F4-4DD4-A7BD-B386338E4F70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38F46-FEE4-47D5-A1DD-B4B2A7497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0724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26B9-38F4-4DD4-A7BD-B386338E4F70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38F46-FEE4-47D5-A1DD-B4B2A7497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456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26B9-38F4-4DD4-A7BD-B386338E4F70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38F46-FEE4-47D5-A1DD-B4B2A7497A3D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120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26B9-38F4-4DD4-A7BD-B386338E4F70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38F46-FEE4-47D5-A1DD-B4B2A7497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997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26B9-38F4-4DD4-A7BD-B386338E4F70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38F46-FEE4-47D5-A1DD-B4B2A7497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718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E26B9-38F4-4DD4-A7BD-B386338E4F70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de-D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38F46-FEE4-47D5-A1DD-B4B2A7497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258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4CE26B9-38F4-4DD4-A7BD-B386338E4F70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38F46-FEE4-47D5-A1DD-B4B2A7497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58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4CE26B9-38F4-4DD4-A7BD-B386338E4F70}" type="datetimeFigureOut">
              <a:rPr lang="de-DE" smtClean="0"/>
              <a:t>27.11.2024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F638F46-FEE4-47D5-A1DD-B4B2A7497A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841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38398C-B547-CFB9-F3FB-62AA1EB967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PowerPoint Leitfaden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EDBA173-E5E7-CF9B-CC00-580DDFAC0D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Anette Pareigat</a:t>
            </a:r>
          </a:p>
        </p:txBody>
      </p:sp>
    </p:spTree>
    <p:extLst>
      <p:ext uri="{BB962C8B-B14F-4D97-AF65-F5344CB8AC3E}">
        <p14:creationId xmlns:p14="http://schemas.microsoft.com/office/powerpoint/2010/main" val="3006013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5626A0-DB73-7DD2-2D15-0CF0FB436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Folienmaster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D75F53-8246-4DA9-79C3-0E092FD57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Im </a:t>
            </a:r>
            <a:r>
              <a:rPr lang="de-DE" b="1" dirty="0"/>
              <a:t>Folienmaster</a:t>
            </a:r>
            <a:r>
              <a:rPr lang="de-DE" dirty="0"/>
              <a:t> wohnen die verschiedenen </a:t>
            </a:r>
            <a:r>
              <a:rPr lang="de-DE" b="1" dirty="0"/>
              <a:t>Layouts</a:t>
            </a:r>
            <a:r>
              <a:rPr lang="de-DE" dirty="0"/>
              <a:t> mit Schriftart, Farben, Hintergrundgestaltung usw. Hier kann das Firmenlogo </a:t>
            </a:r>
            <a:r>
              <a:rPr lang="de-DE" b="1" dirty="0"/>
              <a:t>einmal für alle Seiten </a:t>
            </a:r>
            <a:r>
              <a:rPr lang="de-DE" dirty="0"/>
              <a:t>eingefügt werden oder Schriftart und Größe zentral geändert werden.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highlight>
                  <a:srgbClr val="FFFF00"/>
                </a:highlight>
              </a:rPr>
              <a:t>Menü ANSICHT … Folienmaster</a:t>
            </a:r>
          </a:p>
          <a:p>
            <a:pPr defTabSz="919163">
              <a:tabLst>
                <a:tab pos="3409950" algn="l"/>
              </a:tabLst>
            </a:pPr>
            <a:r>
              <a:rPr lang="de-DE" dirty="0"/>
              <a:t>links in der Gliederungsleiste das </a:t>
            </a:r>
            <a:r>
              <a:rPr lang="de-DE" b="1" dirty="0"/>
              <a:t>oberste Layout </a:t>
            </a:r>
            <a:r>
              <a:rPr lang="de-DE" dirty="0"/>
              <a:t>auswählen.</a:t>
            </a:r>
          </a:p>
          <a:p>
            <a:pPr defTabSz="919163"/>
            <a:r>
              <a:rPr lang="de-DE" dirty="0"/>
              <a:t>rechts auf dem großen Layout das Logo einfügen.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Folienmaster verlassen: </a:t>
            </a:r>
          </a:p>
          <a:p>
            <a:pPr marL="0" indent="0">
              <a:buNone/>
            </a:pPr>
            <a:r>
              <a:rPr lang="de-DE" dirty="0">
                <a:highlight>
                  <a:srgbClr val="FFFF00"/>
                </a:highlight>
              </a:rPr>
              <a:t>Menü FOLIENMASTER … rechts auf „Master verlassen“</a:t>
            </a:r>
          </a:p>
        </p:txBody>
      </p:sp>
    </p:spTree>
    <p:extLst>
      <p:ext uri="{BB962C8B-B14F-4D97-AF65-F5344CB8AC3E}">
        <p14:creationId xmlns:p14="http://schemas.microsoft.com/office/powerpoint/2010/main" val="2876233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C3D1E-58CD-B753-A8F2-4E653993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war das nochmal?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35879E-EACC-3C8F-FDCA-BA250E051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Jede Menge Videos zum Thema u.a. bei </a:t>
            </a:r>
            <a:r>
              <a:rPr lang="de-DE" dirty="0">
                <a:hlinkClick r:id="rId3"/>
              </a:rPr>
              <a:t>youtube.com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/>
              <a:t>	Suchworte </a:t>
            </a:r>
            <a:r>
              <a:rPr lang="de-DE" b="1" dirty="0"/>
              <a:t>PowerPoint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/>
              <a:t>	und </a:t>
            </a:r>
            <a:r>
              <a:rPr lang="de-DE" b="1" dirty="0"/>
              <a:t>Animation</a:t>
            </a:r>
            <a:r>
              <a:rPr lang="de-DE" dirty="0"/>
              <a:t> oder </a:t>
            </a:r>
            <a:r>
              <a:rPr lang="de-DE" b="1" dirty="0"/>
              <a:t>Morphing</a:t>
            </a:r>
            <a:r>
              <a:rPr lang="de-DE" dirty="0"/>
              <a:t> oder </a:t>
            </a:r>
            <a:r>
              <a:rPr lang="de-DE" b="1" dirty="0"/>
              <a:t>Master</a:t>
            </a:r>
            <a:r>
              <a:rPr lang="de-DE" dirty="0"/>
              <a:t>…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Den </a:t>
            </a:r>
            <a:r>
              <a:rPr lang="de-DE" dirty="0" err="1"/>
              <a:t>Youtube</a:t>
            </a:r>
            <a:r>
              <a:rPr lang="de-DE" dirty="0"/>
              <a:t>-</a:t>
            </a:r>
            <a:r>
              <a:rPr lang="de-DE" b="1" dirty="0"/>
              <a:t>Link</a:t>
            </a:r>
            <a:r>
              <a:rPr lang="de-DE" dirty="0"/>
              <a:t> können Sie in der Entwurfsansicht mit </a:t>
            </a:r>
            <a:r>
              <a:rPr lang="de-DE" dirty="0">
                <a:highlight>
                  <a:srgbClr val="00FFFF"/>
                </a:highlight>
              </a:rPr>
              <a:t>Strg + Klick </a:t>
            </a:r>
            <a:r>
              <a:rPr lang="de-DE" dirty="0"/>
              <a:t>öffnen. </a:t>
            </a:r>
          </a:p>
          <a:p>
            <a:pPr marL="0" indent="0">
              <a:buNone/>
            </a:pPr>
            <a:r>
              <a:rPr lang="de-DE" dirty="0"/>
              <a:t>In der Präsentationsansicht öffnen Sie den Link wie gewohnt per </a:t>
            </a:r>
            <a:r>
              <a:rPr lang="de-DE" dirty="0">
                <a:highlight>
                  <a:srgbClr val="00FFFF"/>
                </a:highlight>
              </a:rPr>
              <a:t>Klick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432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0128A7-258C-1201-7578-170E5920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Neue Folie anlegen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B3EBE2-5E53-FAF0-7B34-8A9103A1C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highlight>
                  <a:srgbClr val="FFFF00"/>
                </a:highlight>
              </a:rPr>
              <a:t>Menü START … Neue Folie </a:t>
            </a:r>
            <a:r>
              <a:rPr lang="de-DE" dirty="0"/>
              <a:t>	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oder </a:t>
            </a:r>
          </a:p>
          <a:p>
            <a:pPr marL="0" indent="0">
              <a:buNone/>
            </a:pPr>
            <a:r>
              <a:rPr lang="de-DE" dirty="0"/>
              <a:t>in der linken </a:t>
            </a:r>
            <a:r>
              <a:rPr lang="de-DE" b="1" dirty="0"/>
              <a:t>Gliederungsleiste</a:t>
            </a:r>
            <a:r>
              <a:rPr lang="de-DE" dirty="0"/>
              <a:t> auf eine Folie klicken --- Enter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oder </a:t>
            </a:r>
            <a:r>
              <a:rPr lang="de-DE" dirty="0">
                <a:highlight>
                  <a:srgbClr val="00FFFF"/>
                </a:highlight>
              </a:rPr>
              <a:t>Strg + M</a:t>
            </a:r>
          </a:p>
        </p:txBody>
      </p:sp>
    </p:spTree>
    <p:extLst>
      <p:ext uri="{BB962C8B-B14F-4D97-AF65-F5344CB8AC3E}">
        <p14:creationId xmlns:p14="http://schemas.microsoft.com/office/powerpoint/2010/main" val="4093212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37EB63-D5AB-384E-0CCF-1B9B1C4A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Design auswählen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976799-92A5-C006-1CC6-F9EB5ED7C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highlight>
                  <a:srgbClr val="FFFF00"/>
                </a:highlight>
              </a:rPr>
              <a:t>Menü ENTWURF </a:t>
            </a:r>
            <a:r>
              <a:rPr lang="de-DE" dirty="0"/>
              <a:t>… Design anklicken</a:t>
            </a:r>
          </a:p>
          <a:p>
            <a:pPr marL="0" indent="0">
              <a:buNone/>
            </a:pPr>
            <a:r>
              <a:rPr lang="de-DE" dirty="0"/>
              <a:t>Das Design kann jederzeit geändert werden.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Farbschema anpassen: </a:t>
            </a:r>
          </a:p>
          <a:p>
            <a:pPr marL="0" indent="0">
              <a:buNone/>
            </a:pPr>
            <a:r>
              <a:rPr lang="de-DE" dirty="0"/>
              <a:t>Klapp-Pfeil bei Varianten öffnen … Farbschema auswählen</a:t>
            </a:r>
          </a:p>
        </p:txBody>
      </p:sp>
    </p:spTree>
    <p:extLst>
      <p:ext uri="{BB962C8B-B14F-4D97-AF65-F5344CB8AC3E}">
        <p14:creationId xmlns:p14="http://schemas.microsoft.com/office/powerpoint/2010/main" val="66058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F7E521-CF02-893C-4AD4-12472DC8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 einfügen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C86304-4807-8C65-92AF-5D1B20DB5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highlight>
                  <a:srgbClr val="FFFF00"/>
                </a:highlight>
              </a:rPr>
              <a:t>Menü EINFÜGEN … Bild</a:t>
            </a:r>
            <a:r>
              <a:rPr lang="de-DE" dirty="0"/>
              <a:t> vom Rechner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>
                <a:highlight>
                  <a:srgbClr val="FFFF00"/>
                </a:highlight>
              </a:rPr>
              <a:t>Onlinebilder</a:t>
            </a:r>
            <a:r>
              <a:rPr lang="de-DE" dirty="0"/>
              <a:t> 	startet Bildersuche bei bing.de)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>
                <a:highlight>
                  <a:srgbClr val="FFFF00"/>
                </a:highlight>
              </a:rPr>
              <a:t>Formen</a:t>
            </a:r>
            <a:r>
              <a:rPr lang="de-DE" dirty="0"/>
              <a:t> 		Kreise, Pfeile, Sonne…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>
                <a:highlight>
                  <a:srgbClr val="FFFF00"/>
                </a:highlight>
              </a:rPr>
              <a:t>Piktogramme</a:t>
            </a:r>
            <a:r>
              <a:rPr lang="de-DE" dirty="0"/>
              <a:t> 	vorm. </a:t>
            </a:r>
            <a:r>
              <a:rPr lang="de-DE" dirty="0" err="1"/>
              <a:t>Cliparts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err="1">
                <a:highlight>
                  <a:srgbClr val="FFFF00"/>
                </a:highlight>
              </a:rPr>
              <a:t>SmartArts</a:t>
            </a:r>
            <a:r>
              <a:rPr lang="de-DE" dirty="0"/>
              <a:t>	vorm. Organigramme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Formatieren (Füllfarbe, Rand): </a:t>
            </a:r>
            <a:r>
              <a:rPr lang="de-DE" dirty="0"/>
              <a:t>Element anklicken … </a:t>
            </a:r>
            <a:r>
              <a:rPr lang="de-DE" dirty="0">
                <a:highlight>
                  <a:srgbClr val="FFFF00"/>
                </a:highlight>
              </a:rPr>
              <a:t>Menü FORMAT</a:t>
            </a:r>
          </a:p>
          <a:p>
            <a:pPr marL="0" indent="0">
              <a:buNone/>
            </a:pPr>
            <a:r>
              <a:rPr lang="de-DE" sz="1200" dirty="0"/>
              <a:t>  </a:t>
            </a:r>
          </a:p>
          <a:p>
            <a:pPr marL="0" indent="0">
              <a:buNone/>
            </a:pPr>
            <a:r>
              <a:rPr lang="de-DE" b="1" dirty="0"/>
              <a:t>Reihenfolge ändern: </a:t>
            </a:r>
            <a:r>
              <a:rPr lang="de-DE" dirty="0"/>
              <a:t>Rechtsklick … in den Hintergrund verschieben</a:t>
            </a:r>
          </a:p>
        </p:txBody>
      </p:sp>
    </p:spTree>
    <p:extLst>
      <p:ext uri="{BB962C8B-B14F-4D97-AF65-F5344CB8AC3E}">
        <p14:creationId xmlns:p14="http://schemas.microsoft.com/office/powerpoint/2010/main" val="1749034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D2B4F-896C-434F-FF56-4523D09ECC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4F1E1A-58A0-7A37-47F0-3621CB673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Text in SmartArt wandeln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7F3E66E-9E5F-59CE-6E13-B9768C603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de-DE" dirty="0"/>
              <a:t>Die nebenstehende Firmenhierarchie wurde getippt und mit Tabs eingerückt. </a:t>
            </a:r>
          </a:p>
          <a:p>
            <a:endParaRPr lang="de-DE" dirty="0"/>
          </a:p>
          <a:p>
            <a:r>
              <a:rPr lang="de-DE" dirty="0"/>
              <a:t>1. Rechtsklick auf das Textfeld – In SmartArt konvertieren – Organigramm</a:t>
            </a:r>
          </a:p>
          <a:p>
            <a:r>
              <a:rPr lang="de-DE" dirty="0"/>
              <a:t>2. Ändern Sie die Größe und die Farben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CB6DCA-8BA9-1CAB-A796-B6BA6422F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DE" dirty="0"/>
              <a:t>Geschäftsleitung</a:t>
            </a:r>
          </a:p>
          <a:p>
            <a:pPr marL="228600" lvl="1" indent="0">
              <a:buNone/>
            </a:pPr>
            <a:r>
              <a:rPr lang="de-DE" dirty="0"/>
              <a:t>Marketing</a:t>
            </a:r>
          </a:p>
          <a:p>
            <a:pPr marL="457200" lvl="2" indent="0">
              <a:buNone/>
            </a:pPr>
            <a:r>
              <a:rPr lang="de-DE" dirty="0"/>
              <a:t>Kundenservice</a:t>
            </a:r>
          </a:p>
          <a:p>
            <a:pPr marL="457200" lvl="2" indent="0">
              <a:buNone/>
            </a:pPr>
            <a:r>
              <a:rPr lang="de-DE" dirty="0"/>
              <a:t>Vertrieb</a:t>
            </a:r>
          </a:p>
          <a:p>
            <a:pPr marL="228600" lvl="1" indent="0">
              <a:buNone/>
            </a:pPr>
            <a:r>
              <a:rPr lang="de-DE" dirty="0"/>
              <a:t>Verwaltung</a:t>
            </a:r>
          </a:p>
          <a:p>
            <a:pPr marL="457200" lvl="2" indent="0">
              <a:buNone/>
            </a:pPr>
            <a:r>
              <a:rPr lang="de-DE" dirty="0"/>
              <a:t>Personalabteilung</a:t>
            </a:r>
          </a:p>
          <a:p>
            <a:pPr marL="228600" lvl="1" indent="0">
              <a:buNone/>
            </a:pPr>
            <a:r>
              <a:rPr lang="de-DE" dirty="0"/>
              <a:t>Küche</a:t>
            </a:r>
          </a:p>
        </p:txBody>
      </p:sp>
    </p:spTree>
    <p:extLst>
      <p:ext uri="{BB962C8B-B14F-4D97-AF65-F5344CB8AC3E}">
        <p14:creationId xmlns:p14="http://schemas.microsoft.com/office/powerpoint/2010/main" val="246108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1A647B-B071-BABA-F5A6-3ACCE98CB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Animationen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0715F8-4545-5E4F-4992-752FE1A65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Element anklicken (Bild, Textfeld, Diagramm…)</a:t>
            </a:r>
          </a:p>
          <a:p>
            <a:pPr marL="0" indent="0">
              <a:buNone/>
            </a:pPr>
            <a:r>
              <a:rPr lang="de-DE" dirty="0">
                <a:highlight>
                  <a:srgbClr val="FFFF00"/>
                </a:highlight>
              </a:rPr>
              <a:t>Menü ANIMATIONEN … Effekt auswählen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ggf. </a:t>
            </a:r>
            <a:r>
              <a:rPr lang="de-DE" dirty="0">
                <a:highlight>
                  <a:srgbClr val="FFFF00"/>
                </a:highlight>
              </a:rPr>
              <a:t>Effektoptionen</a:t>
            </a:r>
            <a:r>
              <a:rPr lang="de-DE" dirty="0"/>
              <a:t> anpassen (von links, von rechts…)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Prüfen mit </a:t>
            </a:r>
            <a:r>
              <a:rPr lang="de-DE" dirty="0">
                <a:highlight>
                  <a:srgbClr val="FFFF00"/>
                </a:highlight>
              </a:rPr>
              <a:t>VORSCHAU</a:t>
            </a:r>
            <a:r>
              <a:rPr lang="de-DE" dirty="0"/>
              <a:t> oben links</a:t>
            </a:r>
          </a:p>
        </p:txBody>
      </p:sp>
      <p:pic>
        <p:nvPicPr>
          <p:cNvPr id="5" name="Grafik 4" descr="Radfahren">
            <a:extLst>
              <a:ext uri="{FF2B5EF4-FFF2-40B4-BE49-F238E27FC236}">
                <a16:creationId xmlns:a16="http://schemas.microsoft.com/office/drawing/2014/main" id="{16E25C60-899E-7A9B-6E1A-6269B43838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284542" y="5063613"/>
            <a:ext cx="1794387" cy="179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521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7E7CDE-51B3-1329-A51F-8E1404A85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Präsentation starten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F002CF-15F3-5E88-5774-2A49AD1C7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highlight>
                  <a:srgbClr val="FFFF00"/>
                </a:highlight>
              </a:rPr>
              <a:t>Menü BILDSCHIRMPRÄSENTATION </a:t>
            </a:r>
            <a:r>
              <a:rPr lang="de-DE" dirty="0"/>
              <a:t>	</a:t>
            </a:r>
          </a:p>
          <a:p>
            <a:pPr marL="0" indent="0">
              <a:buNone/>
            </a:pPr>
            <a:r>
              <a:rPr lang="de-DE" dirty="0"/>
              <a:t>		… von Beginn an oder ab aktueller Folie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	oder </a:t>
            </a:r>
            <a:r>
              <a:rPr lang="de-DE" b="1" dirty="0"/>
              <a:t>Leinwand-Symbol</a:t>
            </a:r>
            <a:r>
              <a:rPr lang="de-DE" dirty="0"/>
              <a:t> unten rechts (von aktueller Folie)</a:t>
            </a:r>
          </a:p>
          <a:p>
            <a:pPr marL="0" indent="0">
              <a:buNone/>
            </a:pPr>
            <a:r>
              <a:rPr lang="de-DE" dirty="0"/>
              <a:t>		oder </a:t>
            </a:r>
            <a:r>
              <a:rPr lang="de-DE" dirty="0">
                <a:highlight>
                  <a:srgbClr val="00FFFF"/>
                </a:highlight>
              </a:rPr>
              <a:t>F5</a:t>
            </a:r>
            <a:r>
              <a:rPr lang="de-DE" dirty="0"/>
              <a:t> (von Beginn an)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b="1" dirty="0"/>
              <a:t>Blättern: 	</a:t>
            </a:r>
            <a:r>
              <a:rPr lang="de-DE" dirty="0"/>
              <a:t>Mausklick oder Leertaste oder Enter</a:t>
            </a:r>
          </a:p>
          <a:p>
            <a:pPr marL="0" indent="0">
              <a:buNone/>
            </a:pPr>
            <a:r>
              <a:rPr lang="de-DE" b="1" dirty="0"/>
              <a:t>Abbrechen</a:t>
            </a:r>
            <a:r>
              <a:rPr lang="de-DE" dirty="0"/>
              <a:t>: 	</a:t>
            </a:r>
            <a:r>
              <a:rPr lang="de-DE" dirty="0">
                <a:highlight>
                  <a:srgbClr val="00FFFF"/>
                </a:highlight>
              </a:rPr>
              <a:t>ESC</a:t>
            </a:r>
          </a:p>
        </p:txBody>
      </p:sp>
    </p:spTree>
    <p:extLst>
      <p:ext uri="{BB962C8B-B14F-4D97-AF65-F5344CB8AC3E}">
        <p14:creationId xmlns:p14="http://schemas.microsoft.com/office/powerpoint/2010/main" val="3153930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B576FB-37E5-8518-845B-5FE34FAA0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Folienübergänge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6D6D2A-1618-7105-C3F8-EC0F99605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highlight>
                  <a:srgbClr val="FFFF00"/>
                </a:highlight>
              </a:rPr>
              <a:t>Menü ÜBERGÄNGE … Übergang auswählen</a:t>
            </a:r>
          </a:p>
          <a:p>
            <a:pPr marL="0" indent="0">
              <a:buNone/>
            </a:pPr>
            <a:r>
              <a:rPr lang="de-DE" dirty="0"/>
              <a:t>	ggf. </a:t>
            </a:r>
            <a:r>
              <a:rPr lang="de-DE" dirty="0">
                <a:highlight>
                  <a:srgbClr val="FFFF00"/>
                </a:highlight>
              </a:rPr>
              <a:t>Effektoptionen</a:t>
            </a:r>
            <a:r>
              <a:rPr lang="de-DE" dirty="0"/>
              <a:t> (von oben oder unten) und </a:t>
            </a:r>
            <a:r>
              <a:rPr lang="de-DE" dirty="0">
                <a:highlight>
                  <a:srgbClr val="FFFF00"/>
                </a:highlight>
              </a:rPr>
              <a:t>Dauer</a:t>
            </a:r>
            <a:r>
              <a:rPr lang="de-DE" dirty="0"/>
              <a:t> einstellen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Automatische Übergänge: </a:t>
            </a:r>
          </a:p>
          <a:p>
            <a:pPr marL="0" indent="0">
              <a:buNone/>
            </a:pPr>
            <a:r>
              <a:rPr lang="de-DE" dirty="0"/>
              <a:t>	Rechts bei </a:t>
            </a:r>
            <a:r>
              <a:rPr lang="de-DE" b="1" dirty="0"/>
              <a:t>Nächste Folie </a:t>
            </a:r>
            <a:r>
              <a:rPr lang="de-DE" dirty="0"/>
              <a:t>Haken rein bei „</a:t>
            </a:r>
            <a:r>
              <a:rPr lang="de-DE" b="1" dirty="0"/>
              <a:t>Nach XX Sekunden</a:t>
            </a:r>
            <a:r>
              <a:rPr lang="de-DE" dirty="0"/>
              <a:t>“</a:t>
            </a:r>
          </a:p>
          <a:p>
            <a:pPr marL="0" indent="0">
              <a:buNone/>
            </a:pPr>
            <a:r>
              <a:rPr lang="de-DE" dirty="0"/>
              <a:t>	Maushaken </a:t>
            </a:r>
            <a:r>
              <a:rPr lang="de-DE" dirty="0" err="1"/>
              <a:t>drinlassen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b="1" dirty="0"/>
              <a:t>Auf alle anwenden</a:t>
            </a:r>
          </a:p>
          <a:p>
            <a:pPr marL="0" indent="0">
              <a:buNone/>
            </a:pPr>
            <a:r>
              <a:rPr lang="de-DE" dirty="0"/>
              <a:t>	Zum Schluss ggf. einzelne Folienübergänge ändern. </a:t>
            </a:r>
          </a:p>
        </p:txBody>
      </p:sp>
    </p:spTree>
    <p:extLst>
      <p:ext uri="{BB962C8B-B14F-4D97-AF65-F5344CB8AC3E}">
        <p14:creationId xmlns:p14="http://schemas.microsoft.com/office/powerpoint/2010/main" val="382389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E67A97-9120-C4FC-9B05-E46E5A9AED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102234-0252-2F24-74A4-424E62937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Layouts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AA7C60-75A4-874D-EB52-BFB276E8E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Layouts enthalten vorgefertigte Textfelder in verschiedenen Anordnungen. </a:t>
            </a:r>
          </a:p>
          <a:p>
            <a:pPr marL="0" indent="0">
              <a:buNone/>
            </a:pPr>
            <a:r>
              <a:rPr lang="de-DE" dirty="0">
                <a:highlight>
                  <a:srgbClr val="FFFF00"/>
                </a:highlight>
              </a:rPr>
              <a:t>Menü START oder Rechtsklick … Layout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Ändern Sie das Layout dieser Folie in „Vergleich“.</a:t>
            </a:r>
          </a:p>
          <a:p>
            <a:pPr marL="0" indent="0">
              <a:buNone/>
            </a:pPr>
            <a:r>
              <a:rPr lang="de-DE" dirty="0"/>
              <a:t>Ändern Sie in </a:t>
            </a:r>
            <a:r>
              <a:rPr lang="de-DE"/>
              <a:t>das Layout in „</a:t>
            </a:r>
            <a:r>
              <a:rPr lang="de-DE" dirty="0"/>
              <a:t>Inhalt mit Überschrift“. </a:t>
            </a:r>
          </a:p>
          <a:p>
            <a:pPr marL="0" indent="0">
              <a:buNone/>
            </a:pPr>
            <a:r>
              <a:rPr lang="de-DE" dirty="0"/>
              <a:t>Zum Schluss ändern Sie wieder in „Titel und Inhalt“.</a:t>
            </a:r>
          </a:p>
        </p:txBody>
      </p:sp>
    </p:spTree>
    <p:extLst>
      <p:ext uri="{BB962C8B-B14F-4D97-AF65-F5344CB8AC3E}">
        <p14:creationId xmlns:p14="http://schemas.microsoft.com/office/powerpoint/2010/main" val="2357181335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TM10001115[[fn=Paket]]</Template>
  <TotalTime>0</TotalTime>
  <Words>459</Words>
  <Application>Microsoft Office PowerPoint</Application>
  <PresentationFormat>Breitbild</PresentationFormat>
  <Paragraphs>91</Paragraphs>
  <Slides>11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Paket</vt:lpstr>
      <vt:lpstr>PowerPoint Leitfaden</vt:lpstr>
      <vt:lpstr>Neue Folie anlegen</vt:lpstr>
      <vt:lpstr>Design auswählen</vt:lpstr>
      <vt:lpstr>Bild einfügen</vt:lpstr>
      <vt:lpstr>Text in SmartArt wandeln</vt:lpstr>
      <vt:lpstr>Animationen</vt:lpstr>
      <vt:lpstr>Präsentation starten</vt:lpstr>
      <vt:lpstr>Folienübergänge </vt:lpstr>
      <vt:lpstr>Layouts</vt:lpstr>
      <vt:lpstr>Folienmaster</vt:lpstr>
      <vt:lpstr>Wie war das nochmal?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19</cp:revision>
  <dcterms:created xsi:type="dcterms:W3CDTF">2024-11-23T14:45:34Z</dcterms:created>
  <dcterms:modified xsi:type="dcterms:W3CDTF">2024-11-27T19:08:28Z</dcterms:modified>
</cp:coreProperties>
</file>